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>
        <p:scale>
          <a:sx n="90" d="100"/>
          <a:sy n="90" d="100"/>
        </p:scale>
        <p:origin x="-132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955040"/>
          </a:xfrm>
          <a:noFill/>
          <a:ln>
            <a:noFill/>
          </a:ln>
        </p:spPr>
        <p:txBody>
          <a:bodyPr bIns="0" anchor="b">
            <a:noAutofit/>
          </a:bodyPr>
          <a:lstStyle>
            <a:lvl1pPr>
              <a:defRPr sz="2400"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Autofit/>
          </a:bodyPr>
          <a:lstStyle>
            <a:lvl1pPr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9DE8D1B7-DB74-4B1F-80EB-8863126A1BD9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0BBE8921-657B-424C-A6BF-8B0F97CF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ncbi.nlm.nih.gov/core/lw/2.0/html/tileshop_pmc/tileshop_pmc_inline.html?title=Click%20on%20image%20to%20zoom&amp;p=PMC3&amp;id=3796751_cm2013000409f01.jpg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Mock Practical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97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0342"/>
            <a:ext cx="5943600" cy="3917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5532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ebrafish.org/zirc/health/Disease_images/skinny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6544"/>
          <a:stretch/>
        </p:blipFill>
        <p:spPr bwMode="auto">
          <a:xfrm>
            <a:off x="1226457" y="2375220"/>
            <a:ext cx="6400800" cy="19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askjpc.org/wsco/wsc/images/2009/090702-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70104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poultrysite.com/uploads/files/2014/14-9-18,-raise-Japanese-Quail,-The-Poultry-Site,-Jackie-Linden,-shutterstock_8634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399"/>
            <a:ext cx="6781800" cy="521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44196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cw.tufts.edu/data/72/1362323/1369043/1378642_x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94915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impanzee Craig R. Sholl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86600" cy="5080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143906\Pictures\Cases\Ascaris\IMG_17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r="16106" b="12082"/>
          <a:stretch/>
        </p:blipFill>
        <p:spPr bwMode="auto">
          <a:xfrm>
            <a:off x="1600200" y="533400"/>
            <a:ext cx="6096000" cy="56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tatic.guim.co.uk/sys-images/Guardian/About/General/2009/8/3/1249319955499/White-Mouse-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4770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43939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BrandyDozier1:Desktop:Screen Shot 2015-10-10 at 6.08.26 P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57912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dora.missouri.edu/wp-content/uploads/2012/10/Untitled-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229600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2" descr="C:\Users\orourked\Desktop\IMGP8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9436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270" y="1028700"/>
            <a:ext cx="713613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dnaswinegenetics.com/img/yorkshire-200-gilt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934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59455" t="16700" r="7692" b="52087"/>
          <a:stretch>
            <a:fillRect/>
          </a:stretch>
        </p:blipFill>
        <p:spPr bwMode="auto">
          <a:xfrm>
            <a:off x="1066800" y="762000"/>
            <a:ext cx="678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/>
          <a:stretch>
            <a:fillRect/>
          </a:stretch>
        </p:blipFill>
        <p:spPr bwMode="auto">
          <a:xfrm>
            <a:off x="2468418" y="457200"/>
            <a:ext cx="3703782" cy="5269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bunnyrancher.com/uploads/8/0/4/3/8043582/s575940860307007594_p42_i2_w124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934325" cy="537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5399" y="1219200"/>
            <a:ext cx="6255355" cy="4495800"/>
            <a:chOff x="1295399" y="1219200"/>
            <a:chExt cx="6255355" cy="4495800"/>
          </a:xfrm>
        </p:grpSpPr>
        <p:pic>
          <p:nvPicPr>
            <p:cNvPr id="3" name="Picture 3" descr="C:\Users\m143906\Pictures\Cases\IMG_212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169" b="18186"/>
            <a:stretch/>
          </p:blipFill>
          <p:spPr bwMode="auto">
            <a:xfrm>
              <a:off x="1295399" y="1219200"/>
              <a:ext cx="6255355" cy="449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 rot="20577482">
              <a:off x="3190719" y="4156632"/>
              <a:ext cx="464245" cy="152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934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3886200" cy="585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762000"/>
            <a:ext cx="31432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705600" cy="501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799"/>
            <a:ext cx="4572000" cy="60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Vetequip Filterm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85800"/>
            <a:ext cx="5105400" cy="5172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4724400" cy="64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ra7228\Pictures\flakymouse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luchl\AppData\Local\Microsoft\Windows\Temporary Internet Files\Content.Outlook\7835C0GP\Skull pic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050" y="533400"/>
            <a:ext cx="65595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678341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255676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6553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8580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6877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ui_3_5_1_2_1451343790423_739" descr="http://wilybird.com/wp-content/uploads/2013/05/IMG_44371-1920x12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/>
          <a:stretch/>
        </p:blipFill>
        <p:spPr bwMode="auto">
          <a:xfrm>
            <a:off x="1905000" y="838200"/>
            <a:ext cx="5257800" cy="495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685800"/>
            <a:ext cx="6324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81000"/>
            <a:ext cx="3276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5438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us Macaqu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477000" cy="4419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pic="http://schemas.openxmlformats.org/drawingml/2006/picture" xmlns:wpc="http://schemas.microsoft.com/office/word/2010/wordprocessingCanvas" xmlns:mc="http://schemas.openxmlformats.org/markup-compatibility/2006" xmlns:wp14="http://schemas.microsoft.com/office/word/2010/wordprocessingDrawing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15="http://schemas.microsoft.com/office/word/2012/wordml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0219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19075" y="609600"/>
            <a:ext cx="87058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i pi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1054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entilation por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4953000" cy="633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guardianlv.com/wp-content/uploads/2013/10/Naked-mole-rat-longevity-linked-to-translational-fidelit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5532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kentscientific.com/images/customer-images/Products/SU_DC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5943600" cy="5714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ketchummfg.com/mc_images/product/thumbnail/128-small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44958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lh5.googleusercontent.com/W62Cv2Vm579XVgNmj5BUrJvPrU7F6SejSwZPahxNsyySSt-i_rHRl7I5JLgQc_HrhBfwCMLaGVhdiplmhSqbZm4GUgRJYivRShag2S5VtVsRjb1K40uOY4XQE4oCCAalBzNM4GQREnvcnpK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6553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2" cstate="print"/>
          <a:srcRect b="33264"/>
          <a:stretch>
            <a:fillRect/>
          </a:stretch>
        </p:blipFill>
        <p:spPr bwMode="auto">
          <a:xfrm>
            <a:off x="1371600" y="990599"/>
            <a:ext cx="6019800" cy="507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8580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416" y="3352800"/>
            <a:ext cx="4181809" cy="2933700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5" descr="Macintosh HD:Users:adamssc:Desktop:Screen Shot 2015-12-31 at 11.59.04 A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686300" cy="3100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p://i.imgur.com/5comwkj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2390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8001000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:\Users\orourked\Desktop\IMGP4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343650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36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 10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1722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70104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t="26738" r="48235" b="44920"/>
          <a:stretch/>
        </p:blipFill>
        <p:spPr bwMode="auto">
          <a:xfrm>
            <a:off x="1375410" y="1257300"/>
            <a:ext cx="6092190" cy="4152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travel.nationalgeographic.com/u/TvyamNb-BivtNwcoxtkc5xGBuGkIMh_nj4UJHQKuoFm3Ee05UUAgBoT8jq5Y4zK9Bme3smoad1Ys/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533400"/>
            <a:ext cx="373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550" y="481012"/>
            <a:ext cx="5810250" cy="565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ise.SLRI_LAN1\Desktop\ez_spot_197x1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05" y="1371600"/>
            <a:ext cx="5262995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866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1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09812"/>
            <a:ext cx="6096000" cy="223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edstrom.com/assets/1/7/valve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7056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086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85800"/>
            <a:ext cx="5257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6477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320" y="533400"/>
            <a:ext cx="8612879" cy="5181600"/>
            <a:chOff x="226320" y="533400"/>
            <a:chExt cx="8612879" cy="5181600"/>
          </a:xfrm>
        </p:grpSpPr>
        <p:pic>
          <p:nvPicPr>
            <p:cNvPr id="3" name="Picture 2" descr="http://www.aquaportail.com/aquabdd/photos/limulus-polyphemu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60"/>
            <a:stretch/>
          </p:blipFill>
          <p:spPr bwMode="auto">
            <a:xfrm>
              <a:off x="226320" y="533400"/>
              <a:ext cx="3936236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" r="193"/>
            <a:stretch/>
          </p:blipFill>
          <p:spPr bwMode="auto">
            <a:xfrm>
              <a:off x="4395866" y="533400"/>
              <a:ext cx="4426857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https://i.ytimg.com/vi/PedajVADLGw/maxresdefault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97" b="3166"/>
            <a:stretch/>
          </p:blipFill>
          <p:spPr bwMode="auto">
            <a:xfrm>
              <a:off x="238579" y="3341436"/>
              <a:ext cx="3936236" cy="237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The Larval Period. Photo supplied by Judy Cebra-Thomas‎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8"/>
            <a:stretch/>
          </p:blipFill>
          <p:spPr bwMode="auto">
            <a:xfrm>
              <a:off x="4412343" y="3341436"/>
              <a:ext cx="4426856" cy="237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38579" y="533400"/>
              <a:ext cx="402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95866" y="549993"/>
              <a:ext cx="386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6320" y="3341436"/>
              <a:ext cx="375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5112" y="3292912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162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6858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9248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4030"/>
            <a:ext cx="441169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1" y="3205162"/>
            <a:ext cx="4402153" cy="33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4857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3400" y="914400"/>
            <a:ext cx="8001000" cy="5715000"/>
            <a:chOff x="533400" y="914400"/>
            <a:chExt cx="8001000" cy="5715000"/>
          </a:xfrm>
        </p:grpSpPr>
        <p:pic>
          <p:nvPicPr>
            <p:cNvPr id="14746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4114800"/>
              <a:ext cx="35242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45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914400"/>
              <a:ext cx="3196566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45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914400"/>
              <a:ext cx="2438400" cy="1842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45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6800" y="3962400"/>
              <a:ext cx="1514475" cy="249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810000" y="198120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A</a:t>
              </a:r>
              <a:endParaRPr lang="en-US" sz="4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01000" y="198120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B</a:t>
              </a:r>
              <a:endParaRPr lang="en-US" sz="4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67000" y="5921514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C</a:t>
              </a:r>
              <a:endParaRPr lang="en-US" sz="4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48600" y="579120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D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746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2" y="1576387"/>
            <a:ext cx="49434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838200"/>
            <a:ext cx="7467600" cy="5491163"/>
            <a:chOff x="0" y="-4763"/>
            <a:chExt cx="9144000" cy="6956426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92" t="25069" r="37663" b="-972"/>
            <a:stretch/>
          </p:blipFill>
          <p:spPr bwMode="auto">
            <a:xfrm>
              <a:off x="0" y="-4763"/>
              <a:ext cx="4343400" cy="695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6" t="16277" r="24560" b="12106"/>
            <a:stretch/>
          </p:blipFill>
          <p:spPr bwMode="auto">
            <a:xfrm>
              <a:off x="4343400" y="-4763"/>
              <a:ext cx="4800600" cy="686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120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517236"/>
            <a:ext cx="5029200" cy="54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4"/>
            <a:ext cx="2438400" cy="6045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t="42308" r="12981" b="17436"/>
          <a:stretch/>
        </p:blipFill>
        <p:spPr bwMode="auto">
          <a:xfrm>
            <a:off x="1000990" y="1295400"/>
            <a:ext cx="7076209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41148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0198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15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484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ra7228\Pictures\Induction cham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4005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phangss\Desktop\RGS Batch 8\RGS Week 5(fri-end wk 5)\0111 images\287-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248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22400"/>
            <a:ext cx="655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pi.onlinelibrary.wiley.com/asset/v1/doi/10.1002%2Fanie.201105653/asset/image_n%2Fncontent.gif?l=SkaBT8QEx2qMKFzmpntImtlUCmQZJsSah9cpgNAoXsYtDHqIh46dsiHkZquHLNpi%2FUX8JdmQSM0%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6" y="1524000"/>
            <a:ext cx="825499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0" b="46201"/>
          <a:stretch/>
        </p:blipFill>
        <p:spPr bwMode="auto">
          <a:xfrm>
            <a:off x="990600" y="685800"/>
            <a:ext cx="6934200" cy="510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firsthamster.files.wordpress.com/2009/04/siria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82" y="1066800"/>
            <a:ext cx="6868218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w.tufts.edu/Content/60/lecturenotes/896102/869294_mediu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4770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2.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r="7747"/>
          <a:stretch/>
        </p:blipFill>
        <p:spPr bwMode="auto">
          <a:xfrm>
            <a:off x="2286000" y="762000"/>
            <a:ext cx="4648200" cy="518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upload.wikimedia.org/wikipedia/commons/1/15/Acupuncture_Needl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4876800" cy="556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8697"/>
              </p:ext>
            </p:extLst>
          </p:nvPr>
        </p:nvGraphicFramePr>
        <p:xfrm>
          <a:off x="1371600" y="1066799"/>
          <a:ext cx="6705600" cy="4924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6078"/>
                <a:gridCol w="3369522"/>
              </a:tblGrid>
              <a:tr h="2462213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62213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52600" y="1219200"/>
            <a:ext cx="6172200" cy="4648200"/>
            <a:chOff x="1752600" y="1219200"/>
            <a:chExt cx="6172200" cy="4648200"/>
          </a:xfrm>
        </p:grpSpPr>
        <p:pic>
          <p:nvPicPr>
            <p:cNvPr id="3" name="Picture 2" descr="http://www.planet-mammiferes.org/Photos/Rongeur/Myomo/AutMurid/MystAlb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219200"/>
              <a:ext cx="1600200" cy="220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371600"/>
              <a:ext cx="274320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810000"/>
              <a:ext cx="2686050" cy="176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886200"/>
              <a:ext cx="2628900" cy="177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886200" y="281940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A</a:t>
              </a:r>
              <a:endParaRPr lang="en-US" sz="4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2811959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B</a:t>
              </a:r>
              <a:endParaRPr lang="en-US" sz="4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5097959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C</a:t>
              </a:r>
              <a:endParaRPr lang="en-US" sz="4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91400" y="5097959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D</a:t>
              </a:r>
              <a:endParaRPr 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Hanwells:Desktop:Screen Shot 2015-12-30 at 9.13.50 P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58674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psallen\Local Settings\Temporary Internet Files\Content.Word\pic 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441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ra7228\Pictures\xenopus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external file that holds a picture, illustration, etc.&#10;Object name is cm2013000409f01.jpg">
            <a:hlinkClick r:id="rId2" tgtFrame="&quot;tileshopwindow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923145"/>
            <a:ext cx="5324475" cy="5011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tromelia mous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371600"/>
            <a:ext cx="7848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2" y="1352550"/>
            <a:ext cx="3343275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4958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3843785" cy="341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5814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1628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705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838200"/>
            <a:ext cx="7315200" cy="518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aboras Syste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62940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ecx.images-amazon.com/images/I/41PzVCTxdUL._SX342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1816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03605"/>
            <a:ext cx="5334000" cy="465899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2600325"/>
            <a:ext cx="6848475" cy="165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2" y="1487978"/>
            <a:ext cx="2909455" cy="38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85800"/>
            <a:ext cx="5029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40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066800"/>
            <a:ext cx="6553200" cy="45720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5791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41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30068" r="59048" b="41570"/>
          <a:stretch/>
        </p:blipFill>
        <p:spPr bwMode="auto">
          <a:xfrm>
            <a:off x="1143000" y="1447800"/>
            <a:ext cx="7315200" cy="32766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42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066800"/>
            <a:ext cx="805266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057275"/>
            <a:ext cx="47910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44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nature.com/polopoly_fs/7.2411.1326896590!/image/1.9836.jpg_gen/derivatives/landscape_300/1.9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7010400" cy="5351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/>
          <a:srcRect l="51923" t="58405" r="22596" b="15954"/>
          <a:stretch/>
        </p:blipFill>
        <p:spPr bwMode="auto">
          <a:xfrm>
            <a:off x="2409825" y="2205037"/>
            <a:ext cx="4324350" cy="2447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45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embutal sodium 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7200"/>
            <a:ext cx="6400800" cy="5875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46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3676" r="3427"/>
          <a:stretch>
            <a:fillRect/>
          </a:stretch>
        </p:blipFill>
        <p:spPr bwMode="auto">
          <a:xfrm>
            <a:off x="1676400" y="685800"/>
            <a:ext cx="5410200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47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ecure.vet.cornell.edu/nst/images/catalog/196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4695" r="2684" b="5863"/>
          <a:stretch>
            <a:fillRect/>
          </a:stretch>
        </p:blipFill>
        <p:spPr bwMode="auto">
          <a:xfrm>
            <a:off x="914400" y="762000"/>
            <a:ext cx="7315200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 descr="C:\Users\kurtzdm\Desktop\Mouse vaginal sep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3581400" cy="53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49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8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io-equip.com.cn/img2013/603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562600" cy="578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0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1441</TotalTime>
  <Words>258</Words>
  <Application>Microsoft Office PowerPoint</Application>
  <PresentationFormat>On-screen Show (4:3)</PresentationFormat>
  <Paragraphs>135</Paragraphs>
  <Slides>241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241</vt:i4>
      </vt:variant>
    </vt:vector>
  </HeadingPairs>
  <TitlesOfParts>
    <vt:vector size="242" baseType="lpstr">
      <vt:lpstr>BlackTie</vt:lpstr>
      <vt:lpstr>2016 Mock Practical Exam</vt:lpstr>
      <vt:lpstr>Question 1</vt:lpstr>
      <vt:lpstr>PowerPoint Presentation</vt:lpstr>
      <vt:lpstr>Question 2</vt:lpstr>
      <vt:lpstr>PowerPoint Presentation</vt:lpstr>
      <vt:lpstr>Question 3</vt:lpstr>
      <vt:lpstr>PowerPoint Presentation</vt:lpstr>
      <vt:lpstr>Question 4</vt:lpstr>
      <vt:lpstr>PowerPoint Presentation</vt:lpstr>
      <vt:lpstr>Question 5</vt:lpstr>
      <vt:lpstr>PowerPoint Presentation</vt:lpstr>
      <vt:lpstr>Question 6</vt:lpstr>
      <vt:lpstr>PowerPoint Presentation</vt:lpstr>
      <vt:lpstr>Question 7</vt:lpstr>
      <vt:lpstr>PowerPoint Presentation</vt:lpstr>
      <vt:lpstr>Question 8</vt:lpstr>
      <vt:lpstr>PowerPoint Presentation</vt:lpstr>
      <vt:lpstr>Question 9</vt:lpstr>
      <vt:lpstr>PowerPoint Presentation</vt:lpstr>
      <vt:lpstr>Question 10</vt:lpstr>
      <vt:lpstr>PowerPoint Presentation</vt:lpstr>
      <vt:lpstr>Question 11</vt:lpstr>
      <vt:lpstr>PowerPoint Presentation</vt:lpstr>
      <vt:lpstr>Question 12</vt:lpstr>
      <vt:lpstr>PowerPoint Presentation</vt:lpstr>
      <vt:lpstr>Question 13</vt:lpstr>
      <vt:lpstr>PowerPoint Presentation</vt:lpstr>
      <vt:lpstr>Question 14</vt:lpstr>
      <vt:lpstr>PowerPoint Presentation</vt:lpstr>
      <vt:lpstr>Question 15</vt:lpstr>
      <vt:lpstr>PowerPoint Presentation</vt:lpstr>
      <vt:lpstr>Question 16</vt:lpstr>
      <vt:lpstr>PowerPoint Presentation</vt:lpstr>
      <vt:lpstr>Question 17</vt:lpstr>
      <vt:lpstr>PowerPoint Presentation</vt:lpstr>
      <vt:lpstr>Question 18</vt:lpstr>
      <vt:lpstr>PowerPoint Presentation</vt:lpstr>
      <vt:lpstr>Question 19</vt:lpstr>
      <vt:lpstr>PowerPoint Presentation</vt:lpstr>
      <vt:lpstr>Question 20</vt:lpstr>
      <vt:lpstr>PowerPoint Presentation</vt:lpstr>
      <vt:lpstr>Question 21</vt:lpstr>
      <vt:lpstr>PowerPoint Presentation</vt:lpstr>
      <vt:lpstr>Question 22</vt:lpstr>
      <vt:lpstr>PowerPoint Presentation</vt:lpstr>
      <vt:lpstr>Question 23</vt:lpstr>
      <vt:lpstr>PowerPoint Presentation</vt:lpstr>
      <vt:lpstr>Question 24</vt:lpstr>
      <vt:lpstr>PowerPoint Presentation</vt:lpstr>
      <vt:lpstr>Question 25</vt:lpstr>
      <vt:lpstr>PowerPoint Presentation</vt:lpstr>
      <vt:lpstr>Question 26</vt:lpstr>
      <vt:lpstr>PowerPoint Presentation</vt:lpstr>
      <vt:lpstr>Question 27</vt:lpstr>
      <vt:lpstr>PowerPoint Presentation</vt:lpstr>
      <vt:lpstr>Question 28</vt:lpstr>
      <vt:lpstr>PowerPoint Presentation</vt:lpstr>
      <vt:lpstr>Question 29</vt:lpstr>
      <vt:lpstr>PowerPoint Presentation</vt:lpstr>
      <vt:lpstr>Question 30</vt:lpstr>
      <vt:lpstr>PowerPoint Presentation</vt:lpstr>
      <vt:lpstr>Question 31</vt:lpstr>
      <vt:lpstr>PowerPoint Presentation</vt:lpstr>
      <vt:lpstr>Question 32</vt:lpstr>
      <vt:lpstr>PowerPoint Presentation</vt:lpstr>
      <vt:lpstr>Question 33</vt:lpstr>
      <vt:lpstr>PowerPoint Presentation</vt:lpstr>
      <vt:lpstr>Question 34</vt:lpstr>
      <vt:lpstr>PowerPoint Presentation</vt:lpstr>
      <vt:lpstr>Question 35</vt:lpstr>
      <vt:lpstr>PowerPoint Presentation</vt:lpstr>
      <vt:lpstr>Question 36</vt:lpstr>
      <vt:lpstr>PowerPoint Presentation</vt:lpstr>
      <vt:lpstr>Question 37</vt:lpstr>
      <vt:lpstr>PowerPoint Presentation</vt:lpstr>
      <vt:lpstr>Question 38</vt:lpstr>
      <vt:lpstr>PowerPoint Presentation</vt:lpstr>
      <vt:lpstr>Question 39</vt:lpstr>
      <vt:lpstr>PowerPoint Presentation</vt:lpstr>
      <vt:lpstr>Question 40</vt:lpstr>
      <vt:lpstr>PowerPoint Presentation</vt:lpstr>
      <vt:lpstr>Question 41</vt:lpstr>
      <vt:lpstr>PowerPoint Presentation</vt:lpstr>
      <vt:lpstr>Question 42</vt:lpstr>
      <vt:lpstr>PowerPoint Presentation</vt:lpstr>
      <vt:lpstr>Question 43</vt:lpstr>
      <vt:lpstr>PowerPoint Presentation</vt:lpstr>
      <vt:lpstr>Question 44</vt:lpstr>
      <vt:lpstr>PowerPoint Presentation</vt:lpstr>
      <vt:lpstr>Question 45</vt:lpstr>
      <vt:lpstr>PowerPoint Presentation</vt:lpstr>
      <vt:lpstr>Question 46</vt:lpstr>
      <vt:lpstr>PowerPoint Presentation</vt:lpstr>
      <vt:lpstr>Question 47</vt:lpstr>
      <vt:lpstr>PowerPoint Presentation</vt:lpstr>
      <vt:lpstr>Question 48</vt:lpstr>
      <vt:lpstr>PowerPoint Presentation</vt:lpstr>
      <vt:lpstr>Question 49</vt:lpstr>
      <vt:lpstr>PowerPoint Presentation</vt:lpstr>
      <vt:lpstr>Question 50</vt:lpstr>
      <vt:lpstr>PowerPoint Presentation</vt:lpstr>
      <vt:lpstr>Question 51</vt:lpstr>
      <vt:lpstr>PowerPoint Presentation</vt:lpstr>
      <vt:lpstr>Question 52</vt:lpstr>
      <vt:lpstr>PowerPoint Presentation</vt:lpstr>
      <vt:lpstr>Question 53</vt:lpstr>
      <vt:lpstr>PowerPoint Presentation</vt:lpstr>
      <vt:lpstr>Question 54</vt:lpstr>
      <vt:lpstr>PowerPoint Presentation</vt:lpstr>
      <vt:lpstr>Question 55</vt:lpstr>
      <vt:lpstr>PowerPoint Presentation</vt:lpstr>
      <vt:lpstr>Question 56</vt:lpstr>
      <vt:lpstr>PowerPoint Presentation</vt:lpstr>
      <vt:lpstr>Question 57</vt:lpstr>
      <vt:lpstr>PowerPoint Presentation</vt:lpstr>
      <vt:lpstr>Question 58</vt:lpstr>
      <vt:lpstr>PowerPoint Presentation</vt:lpstr>
      <vt:lpstr>Question 59</vt:lpstr>
      <vt:lpstr>PowerPoint Presentation</vt:lpstr>
      <vt:lpstr>Question 60</vt:lpstr>
      <vt:lpstr>PowerPoint Presentation</vt:lpstr>
      <vt:lpstr>Question 61</vt:lpstr>
      <vt:lpstr>PowerPoint Presentation</vt:lpstr>
      <vt:lpstr>Question 62</vt:lpstr>
      <vt:lpstr>PowerPoint Presentation</vt:lpstr>
      <vt:lpstr>Question 63</vt:lpstr>
      <vt:lpstr>PowerPoint Presentation</vt:lpstr>
      <vt:lpstr>Question 64</vt:lpstr>
      <vt:lpstr>PowerPoint Presentation</vt:lpstr>
      <vt:lpstr>Question 65</vt:lpstr>
      <vt:lpstr>PowerPoint Presentation</vt:lpstr>
      <vt:lpstr>Question 66</vt:lpstr>
      <vt:lpstr>PowerPoint Presentation</vt:lpstr>
      <vt:lpstr>Question 67</vt:lpstr>
      <vt:lpstr>PowerPoint Presentation</vt:lpstr>
      <vt:lpstr>Question 68</vt:lpstr>
      <vt:lpstr>PowerPoint Presentation</vt:lpstr>
      <vt:lpstr>Question 69</vt:lpstr>
      <vt:lpstr>PowerPoint Presentation</vt:lpstr>
      <vt:lpstr>Question 70</vt:lpstr>
      <vt:lpstr>PowerPoint Presentation</vt:lpstr>
      <vt:lpstr>Question 71</vt:lpstr>
      <vt:lpstr>PowerPoint Presentation</vt:lpstr>
      <vt:lpstr>Question 72</vt:lpstr>
      <vt:lpstr>PowerPoint Presentation</vt:lpstr>
      <vt:lpstr>Question 73</vt:lpstr>
      <vt:lpstr>PowerPoint Presentation</vt:lpstr>
      <vt:lpstr>Question 74</vt:lpstr>
      <vt:lpstr>PowerPoint Presentation</vt:lpstr>
      <vt:lpstr>Question 75</vt:lpstr>
      <vt:lpstr>PowerPoint Presentation</vt:lpstr>
      <vt:lpstr>Question 76</vt:lpstr>
      <vt:lpstr>PowerPoint Presentation</vt:lpstr>
      <vt:lpstr>Question 77</vt:lpstr>
      <vt:lpstr>PowerPoint Presentation</vt:lpstr>
      <vt:lpstr>Question 78</vt:lpstr>
      <vt:lpstr>PowerPoint Presentation</vt:lpstr>
      <vt:lpstr>Question 79</vt:lpstr>
      <vt:lpstr>PowerPoint Presentation</vt:lpstr>
      <vt:lpstr>Question 80</vt:lpstr>
      <vt:lpstr>PowerPoint Presentation</vt:lpstr>
      <vt:lpstr>Question 81</vt:lpstr>
      <vt:lpstr>PowerPoint Presentation</vt:lpstr>
      <vt:lpstr>Question 82</vt:lpstr>
      <vt:lpstr>PowerPoint Presentation</vt:lpstr>
      <vt:lpstr>Question 83</vt:lpstr>
      <vt:lpstr>PowerPoint Presentation</vt:lpstr>
      <vt:lpstr>Question 84</vt:lpstr>
      <vt:lpstr>PowerPoint Presentation</vt:lpstr>
      <vt:lpstr>Question 85</vt:lpstr>
      <vt:lpstr>PowerPoint Presentation</vt:lpstr>
      <vt:lpstr>Question 86</vt:lpstr>
      <vt:lpstr>PowerPoint Presentation</vt:lpstr>
      <vt:lpstr>Question 87</vt:lpstr>
      <vt:lpstr>PowerPoint Presentation</vt:lpstr>
      <vt:lpstr>Question 88</vt:lpstr>
      <vt:lpstr>PowerPoint Presentation</vt:lpstr>
      <vt:lpstr>Question 89</vt:lpstr>
      <vt:lpstr>PowerPoint Presentation</vt:lpstr>
      <vt:lpstr>Question 90</vt:lpstr>
      <vt:lpstr>PowerPoint Presentation</vt:lpstr>
      <vt:lpstr>Question 91</vt:lpstr>
      <vt:lpstr>PowerPoint Presentation</vt:lpstr>
      <vt:lpstr>Question 92</vt:lpstr>
      <vt:lpstr>PowerPoint Presentation</vt:lpstr>
      <vt:lpstr>Question 93</vt:lpstr>
      <vt:lpstr>PowerPoint Presentation</vt:lpstr>
      <vt:lpstr>Question 94</vt:lpstr>
      <vt:lpstr>PowerPoint Presentation</vt:lpstr>
      <vt:lpstr>Question 95</vt:lpstr>
      <vt:lpstr>PowerPoint Presentation</vt:lpstr>
      <vt:lpstr>Question 96</vt:lpstr>
      <vt:lpstr>PowerPoint Presentation</vt:lpstr>
      <vt:lpstr>Question 97</vt:lpstr>
      <vt:lpstr>PowerPoint Presentation</vt:lpstr>
      <vt:lpstr>Question 98</vt:lpstr>
      <vt:lpstr>PowerPoint Presentation</vt:lpstr>
      <vt:lpstr>Question 99</vt:lpstr>
      <vt:lpstr>PowerPoint Presentation</vt:lpstr>
      <vt:lpstr>Question 100</vt:lpstr>
      <vt:lpstr>PowerPoint Presentation</vt:lpstr>
      <vt:lpstr>Question 101</vt:lpstr>
      <vt:lpstr>PowerPoint Presentation</vt:lpstr>
      <vt:lpstr>Question 102</vt:lpstr>
      <vt:lpstr>PowerPoint Presentation</vt:lpstr>
      <vt:lpstr>Question 103</vt:lpstr>
      <vt:lpstr>PowerPoint Presentation</vt:lpstr>
      <vt:lpstr>Question 104</vt:lpstr>
      <vt:lpstr>PowerPoint Presentation</vt:lpstr>
      <vt:lpstr>Question 105</vt:lpstr>
      <vt:lpstr>PowerPoint Presentation</vt:lpstr>
      <vt:lpstr>Question 106</vt:lpstr>
      <vt:lpstr>PowerPoint Presentation</vt:lpstr>
      <vt:lpstr>Question 107</vt:lpstr>
      <vt:lpstr>PowerPoint Presentation</vt:lpstr>
      <vt:lpstr>Question 108</vt:lpstr>
      <vt:lpstr>PowerPoint Presentation</vt:lpstr>
      <vt:lpstr>Question 109</vt:lpstr>
      <vt:lpstr>PowerPoint Presentation</vt:lpstr>
      <vt:lpstr>Question 110</vt:lpstr>
      <vt:lpstr>PowerPoint Presentation</vt:lpstr>
      <vt:lpstr>Question 111</vt:lpstr>
      <vt:lpstr>PowerPoint Presentation</vt:lpstr>
      <vt:lpstr>Question 112</vt:lpstr>
      <vt:lpstr>PowerPoint Presentation</vt:lpstr>
      <vt:lpstr>Question 113</vt:lpstr>
      <vt:lpstr>PowerPoint Presentation</vt:lpstr>
      <vt:lpstr>Question 114</vt:lpstr>
      <vt:lpstr>PowerPoint Presentation</vt:lpstr>
      <vt:lpstr>Question 115</vt:lpstr>
      <vt:lpstr>PowerPoint Presentation</vt:lpstr>
      <vt:lpstr>Question 116</vt:lpstr>
      <vt:lpstr>PowerPoint Presentation</vt:lpstr>
      <vt:lpstr>Question 117</vt:lpstr>
      <vt:lpstr>PowerPoint Presentation</vt:lpstr>
      <vt:lpstr>Question 118</vt:lpstr>
      <vt:lpstr>PowerPoint Presentation</vt:lpstr>
      <vt:lpstr>Question 119</vt:lpstr>
      <vt:lpstr>PowerPoint Presentation</vt:lpstr>
      <vt:lpstr>Question 120</vt:lpstr>
      <vt:lpstr>PowerPoint Presentation</vt:lpstr>
    </vt:vector>
  </TitlesOfParts>
  <Company>IU School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Mock Practical Exam</dc:title>
  <dc:creator>Hickman, Debra</dc:creator>
  <cp:lastModifiedBy>WINERY</cp:lastModifiedBy>
  <cp:revision>89</cp:revision>
  <dcterms:created xsi:type="dcterms:W3CDTF">2014-03-06T22:46:38Z</dcterms:created>
  <dcterms:modified xsi:type="dcterms:W3CDTF">2017-07-09T20:28:54Z</dcterms:modified>
</cp:coreProperties>
</file>